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550FC-C669-40F6-BF94-A592468387F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7072C-1F57-4481-9919-CCF8E71F9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14290"/>
            <a:ext cx="7772400" cy="1470025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b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«Гимназия №28»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214422"/>
            <a:ext cx="8286808" cy="5286412"/>
          </a:xfrm>
        </p:spPr>
        <p:txBody>
          <a:bodyPr/>
          <a:lstStyle/>
          <a:p>
            <a:r>
              <a:rPr lang="ru-RU" sz="72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Вспоминают </a:t>
            </a:r>
            <a:endParaRPr lang="ru-RU" sz="72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r>
              <a:rPr lang="ru-RU" sz="7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дети </a:t>
            </a:r>
            <a:endParaRPr lang="ru-RU" sz="72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r>
              <a:rPr lang="ru-RU" sz="7200" b="1" dirty="0">
                <a:latin typeface="Monotype Corsiva" pitchFamily="66" charset="0"/>
              </a:rPr>
              <a:t>             </a:t>
            </a:r>
            <a:r>
              <a:rPr lang="ru-RU" sz="7200" b="1" dirty="0" smtClean="0">
                <a:latin typeface="Monotype Corsiva" pitchFamily="66" charset="0"/>
              </a:rPr>
              <a:t>    </a:t>
            </a:r>
            <a:r>
              <a:rPr lang="ru-RU" sz="7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войны</a:t>
            </a:r>
            <a:r>
              <a:rPr lang="ru-RU" sz="72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….</a:t>
            </a:r>
            <a:endParaRPr lang="ru-RU" sz="72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r>
              <a:rPr lang="ru-RU" b="1" dirty="0"/>
              <a:t> </a:t>
            </a:r>
            <a:endParaRPr lang="ru-RU" b="1" dirty="0" smtClean="0"/>
          </a:p>
          <a:p>
            <a:endParaRPr lang="ru-RU" dirty="0"/>
          </a:p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Казань,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</a:t>
            </a:r>
          </a:p>
          <a:p>
            <a:endParaRPr lang="ru-RU" dirty="0"/>
          </a:p>
        </p:txBody>
      </p:sp>
      <p:pic>
        <p:nvPicPr>
          <p:cNvPr id="1026" name="Picture 2" descr="C:\Users\Мария\Desktop\18127_9x9tmkqlodssk04wgccs8ocgw_ejcuplo1l0oo0sk8c40s8osc4_t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9692" y="0"/>
            <a:ext cx="2754308" cy="411859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027" name="Picture 3" descr="C:\Users\Мария\Desktop\92278d4136.jpg"/>
          <p:cNvPicPr>
            <a:picLocks noChangeAspect="1" noChangeArrowheads="1"/>
          </p:cNvPicPr>
          <p:nvPr/>
        </p:nvPicPr>
        <p:blipFill>
          <a:blip r:embed="rId4"/>
          <a:srcRect l="11328" t="5420" r="20117" b="1832"/>
          <a:stretch>
            <a:fillRect/>
          </a:stretch>
        </p:blipFill>
        <p:spPr bwMode="auto">
          <a:xfrm>
            <a:off x="1428728" y="2786058"/>
            <a:ext cx="2786082" cy="3857652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214290"/>
            <a:ext cx="7286676" cy="650085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Вспоминая первые дни войны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 Михайлович рассказывает: </a:t>
            </a:r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началу войны в доме оставались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</a:t>
            </a:r>
          </a:p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мужчин только дедушка и я. </a:t>
            </a:r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Дедушка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 очень крупный мужчина, </a:t>
            </a:r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сильный, но тогда он сломал </a:t>
            </a:r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огу и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мог передвигаться. </a:t>
            </a:r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Ему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уже было за 60 лет. </a:t>
            </a:r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Хорошо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помню тот день, когда мы с мальчишками играли в штабелях леса и вдруг услышали совершенно непонятные воющие звуки работающих моторов, которые мы раньше не слышали. Мы выбежали из-за досок, увидели высоко в небе самолеты и решили, что это немцы. Я побежал домой, кричу: "Мама, немцы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!"»</a:t>
            </a:r>
          </a:p>
          <a:p>
            <a:pPr algn="l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Главной в семье была мама. Когда Михаил Михайлович повзрослел, он понял, что мама тогда спасла жизнь ему и его семье, сразу отправив их всех в Бобруйск к дяде. Сама же она осталась со своим больным отцом и уже не смогла выехать с оккупированной территории. </a:t>
            </a:r>
          </a:p>
          <a:p>
            <a:pPr algn="l"/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7" name="Picture 1" descr="C:\Users\Мария\Desktop\70-летие победы\Дети Войны\дети войны\Плечной Михаил Михайлович\плечной фото\001.jpg"/>
          <p:cNvPicPr>
            <a:picLocks noChangeAspect="1" noChangeArrowheads="1"/>
          </p:cNvPicPr>
          <p:nvPr/>
        </p:nvPicPr>
        <p:blipFill>
          <a:blip r:embed="rId3" cstate="print"/>
          <a:srcRect l="40556" t="46852" r="27000" b="17451"/>
          <a:stretch>
            <a:fillRect/>
          </a:stretch>
        </p:blipFill>
        <p:spPr bwMode="auto">
          <a:xfrm rot="10800000">
            <a:off x="5750696" y="142852"/>
            <a:ext cx="3393304" cy="271464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85728"/>
            <a:ext cx="7715304" cy="6215106"/>
          </a:xfrm>
        </p:spPr>
        <p:txBody>
          <a:bodyPr>
            <a:normAutofit/>
          </a:bodyPr>
          <a:lstStyle/>
          <a:p>
            <a:r>
              <a:rPr lang="ru-RU" sz="19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9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Несмотря на все тяготы жизни в эвакуации, Михаил Михайлович отмечает, что все верили в победу. Все верили в то, что война за правое дело не может окончиться поражением, верили в свою страну и свой многонациональный народ. В условиях войны детям помогали многие совершенно посторонние люди.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Точнее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сказать, посторонних людей тогда не было –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война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сплотила всех.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Разумеется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 детей ещё долгое время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оставались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вопросы: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"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Где мама? Где папа? Как найти их?". </a:t>
            </a:r>
            <a:endParaRPr lang="ru-RU" sz="2400" b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>
              <a:lnSpc>
                <a:spcPts val="33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гибели матери и деда, убитых фашистами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>
              <a:lnSpc>
                <a:spcPts val="33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 Михайлович узнал позже</a:t>
            </a:r>
            <a:r>
              <a:rPr lang="ru-RU" sz="2000" dirty="0" smtClean="0"/>
              <a:t>. </a:t>
            </a:r>
          </a:p>
          <a:p>
            <a:pPr algn="l"/>
            <a:endParaRPr lang="ru-RU" dirty="0"/>
          </a:p>
        </p:txBody>
      </p:sp>
      <p:pic>
        <p:nvPicPr>
          <p:cNvPr id="2050" name="Picture 2" descr="C:\Users\Мария\Desktop\70-летие победы\Дети Войны\дети войны\Плечной Михаил Михайлович\плечной фото\001.jpg"/>
          <p:cNvPicPr>
            <a:picLocks noChangeAspect="1" noChangeArrowheads="1"/>
          </p:cNvPicPr>
          <p:nvPr/>
        </p:nvPicPr>
        <p:blipFill>
          <a:blip r:embed="rId3" cstate="print"/>
          <a:srcRect l="1925" t="11764" r="61857" b="19924"/>
          <a:stretch>
            <a:fillRect/>
          </a:stretch>
        </p:blipFill>
        <p:spPr bwMode="auto">
          <a:xfrm>
            <a:off x="1214414" y="2643182"/>
            <a:ext cx="2928958" cy="401685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428604"/>
            <a:ext cx="7643866" cy="6215106"/>
          </a:xfrm>
        </p:spPr>
        <p:txBody>
          <a:bodyPr>
            <a:normAutofit fontScale="77500" lnSpcReduction="20000"/>
          </a:bodyPr>
          <a:lstStyle/>
          <a:p>
            <a:pPr algn="l"/>
            <a:endParaRPr lang="ru-RU" sz="2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Война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лишила Михаила Михайловича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дома, родных.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Разбросанные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войной по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разным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концам страны,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–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том числе дети –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Оказались наедине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суровой</a:t>
            </a: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правдой военной  </a:t>
            </a:r>
          </a:p>
          <a:p>
            <a:pPr algn="l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и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тыловой жизни.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Чему </a:t>
            </a:r>
            <a:r>
              <a:rPr lang="ru-RU" sz="29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 научила такая жизнь? </a:t>
            </a:r>
            <a:endParaRPr lang="ru-RU" sz="29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1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1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«Прежде всего, война научила меня ответственности, отвечать за себя и своих близких. Верить в то, что все люди - братья. И ещё война научила нас любить свою страну. Хотелось жить и работать не только и не столько для себя, сколько для страны»,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отвечает Михаил Михайлович. </a:t>
            </a:r>
          </a:p>
        </p:txBody>
      </p:sp>
      <p:pic>
        <p:nvPicPr>
          <p:cNvPr id="28673" name="Picture 1" descr="C:\Users\Мария\Desktop\70-летие победы\Дети Войны\дети войны\Плечной Михаил Михайлович\плечной фото\001.jpg"/>
          <p:cNvPicPr>
            <a:picLocks noChangeAspect="1" noChangeArrowheads="1"/>
          </p:cNvPicPr>
          <p:nvPr/>
        </p:nvPicPr>
        <p:blipFill>
          <a:blip r:embed="rId3"/>
          <a:srcRect l="40754" t="19621" r="31008" b="56635"/>
          <a:stretch>
            <a:fillRect/>
          </a:stretch>
        </p:blipFill>
        <p:spPr bwMode="auto">
          <a:xfrm>
            <a:off x="4786314" y="928670"/>
            <a:ext cx="4206275" cy="257176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85728"/>
            <a:ext cx="7929618" cy="635798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Говоря о подрастающем поколении, Михаил Михайлович посоветовал современным школьникам много читать, заниматься спортом и быть активными и, наконец, учиться. Учиться добросовестно.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Даже в военное время все учились, и никто нас не заставлял – некому было нас заставлять! Мы понимали, что это нужно, что это главное»,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говорит Михаил Михайлович.</a:t>
            </a: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преддверии крупного юбилея Дня Победы мы не могли не задать вопрос о том, каким запомнился день Победы Михаилу Михайловичу.</a:t>
            </a:r>
          </a:p>
          <a:p>
            <a:pPr algn="l">
              <a:buFontTx/>
              <a:buChar char="-"/>
            </a:pP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Это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был невероятный день.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Всеобщее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ликование, когда </a:t>
            </a:r>
            <a:endParaRPr lang="ru-RU" sz="24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l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просто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люди на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улицах</a:t>
            </a:r>
          </a:p>
          <a:p>
            <a:pPr algn="l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обнимаются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и плачут </a:t>
            </a:r>
            <a:endParaRPr lang="ru-RU" sz="24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l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от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радости. </a:t>
            </a:r>
            <a:endParaRPr lang="ru-RU" sz="24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l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Это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был момент </a:t>
            </a:r>
            <a:endParaRPr lang="ru-RU" sz="24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l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наибольшего 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всенародного </a:t>
            </a:r>
            <a:endParaRPr lang="ru-RU" sz="24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l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единения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.</a:t>
            </a:r>
          </a:p>
          <a:p>
            <a:pPr algn="l"/>
            <a:endParaRPr lang="ru-RU" dirty="0"/>
          </a:p>
        </p:txBody>
      </p:sp>
      <p:pic>
        <p:nvPicPr>
          <p:cNvPr id="27649" name="Picture 1" descr="C:\Users\Мария\Desktop\_22_1_~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571876"/>
            <a:ext cx="4608528" cy="304910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85728"/>
            <a:ext cx="7643866" cy="621510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Течет река времени: </a:t>
            </a: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столько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 минуло с того незабываемого и страшного дня, когда началась война. </a:t>
            </a: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 пор заросли окопы, исчезли пепелища сожженных городов, выросли новые поколения. Но в памяти человечества 22 июня 1941 года осталось не просто как роковая дата, но и как рубеж, начало отсчета долгих 1418 дней и ночей Великой Отечественной войны. </a:t>
            </a: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фашизма поднялось все Отечество, даже дети. </a:t>
            </a: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У </a:t>
            </a:r>
            <a:r>
              <a:rPr lang="ru-RU" b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детей войны разные судьбы, но всех их объединяет общая трагедия – невосполнимая потеря прекрасного мира детства.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14290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42852"/>
            <a:ext cx="8215370" cy="6572296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123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Память </a:t>
            </a:r>
            <a:r>
              <a:rPr lang="ru-RU" sz="12300" b="1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- наша совесть </a:t>
            </a:r>
            <a:r>
              <a:rPr lang="ru-RU" sz="12300" dirty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12300" dirty="0" smtClean="0">
                <a:latin typeface="Monotype Corsiva" pitchFamily="66" charset="0"/>
                <a:cs typeface="Times New Roman" pitchFamily="18" charset="0"/>
              </a:rPr>
              <a:t>                   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</a:t>
            </a:r>
          </a:p>
          <a:p>
            <a:pPr algn="r"/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Опять </a:t>
            </a: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война,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Опять </a:t>
            </a: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блокада...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А </a:t>
            </a: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может, нам о них забыть?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слышу иногда: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«Не надо,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надо раны бередить».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Ведь это правда, что устали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от рассказов о войне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о блокаде пролистали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Стихов достаточно вполне.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может показаться: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Правы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убедительны слова.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даже если это правда,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Такая правда -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права!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 снова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земной планете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повторилось той зимы,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Нам нужно,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наши дети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 этом помнили,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мы!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не напрасно беспокоюсь,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 не забылась та война: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Ведь эта память - наша совесть.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Она,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сила, нам нужна... 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(Ю. Воронов)</a:t>
            </a:r>
          </a:p>
          <a:p>
            <a:pPr algn="l"/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дети войны\Исмагилов Мударис Исмагилович\фотографии\DSCN07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857232"/>
            <a:ext cx="2901923" cy="2176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E:\дети войны\Плечной Михаил Михайлович\плечной фото\001.jpg"/>
          <p:cNvPicPr>
            <a:picLocks noChangeAspect="1" noChangeArrowheads="1"/>
          </p:cNvPicPr>
          <p:nvPr/>
        </p:nvPicPr>
        <p:blipFill>
          <a:blip r:embed="rId4" cstate="print"/>
          <a:srcRect l="11673" t="60514" r="17612" b="2092"/>
          <a:stretch>
            <a:fillRect/>
          </a:stretch>
        </p:blipFill>
        <p:spPr bwMode="auto">
          <a:xfrm rot="5400000">
            <a:off x="582634" y="1203260"/>
            <a:ext cx="3585295" cy="2607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E:\дети войны\Плечной Михаил Михайлович\плечной фото\004.jpg"/>
          <p:cNvPicPr>
            <a:picLocks noChangeAspect="1" noChangeArrowheads="1"/>
          </p:cNvPicPr>
          <p:nvPr/>
        </p:nvPicPr>
        <p:blipFill>
          <a:blip r:embed="rId5" cstate="print"/>
          <a:srcRect l="31245" t="70352" r="5387"/>
          <a:stretch>
            <a:fillRect/>
          </a:stretch>
        </p:blipFill>
        <p:spPr bwMode="auto">
          <a:xfrm rot="10800000">
            <a:off x="1071538" y="4429132"/>
            <a:ext cx="3254292" cy="2094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E:\дети войны\Исмагилов Мударис Исмагилович\фотографии\DSCN0720.JPG"/>
          <p:cNvPicPr>
            <a:picLocks noChangeAspect="1" noChangeArrowheads="1"/>
          </p:cNvPicPr>
          <p:nvPr/>
        </p:nvPicPr>
        <p:blipFill>
          <a:blip r:embed="rId6" cstate="print"/>
          <a:srcRect l="8284" t="14727" r="8677" b="11968"/>
          <a:stretch>
            <a:fillRect/>
          </a:stretch>
        </p:blipFill>
        <p:spPr bwMode="auto">
          <a:xfrm rot="16200000">
            <a:off x="3434096" y="3719829"/>
            <a:ext cx="3776010" cy="2500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214422"/>
            <a:ext cx="8286808" cy="5286412"/>
          </a:xfrm>
        </p:spPr>
        <p:txBody>
          <a:bodyPr/>
          <a:lstStyle/>
          <a:p>
            <a:r>
              <a:rPr lang="ru-RU" b="1" dirty="0" smtClean="0"/>
              <a:t>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643042" y="285728"/>
            <a:ext cx="7358114" cy="6357981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Юбилейный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год, посвященный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70-летию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Великой Победы, насыщен разнообразными мероприятиями во всех организациях города.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«Кто-то родом из детства, а я – из войны»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называлась встреча двух поколений,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которая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состоялась в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нашей гимназии №28.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дети войны\Плечной Михаил Михайлович\DSCN06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714752"/>
            <a:ext cx="4000528" cy="3000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E:\дети войны\Плечной Михаил Михайлович\DSCN0702.JPG"/>
          <p:cNvPicPr>
            <a:picLocks noChangeAspect="1" noChangeArrowheads="1"/>
          </p:cNvPicPr>
          <p:nvPr/>
        </p:nvPicPr>
        <p:blipFill>
          <a:blip r:embed="rId4" cstate="print"/>
          <a:srcRect l="22658" t="30891" r="17131"/>
          <a:stretch>
            <a:fillRect/>
          </a:stretch>
        </p:blipFill>
        <p:spPr bwMode="auto">
          <a:xfrm>
            <a:off x="5643570" y="3714752"/>
            <a:ext cx="3214710" cy="2997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14290"/>
            <a:ext cx="8072494" cy="650085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Мударис Исмагилович Исмагилов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rgbClr val="C00000"/>
                </a:solidFill>
              </a:rPr>
              <a:t>«Война научила нас трудиться</a:t>
            </a:r>
            <a:r>
              <a:rPr lang="ru-RU" b="1" i="1" dirty="0" smtClean="0">
                <a:solidFill>
                  <a:srgbClr val="C00000"/>
                </a:solidFill>
              </a:rPr>
              <a:t>…»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pPr algn="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Родился </a:t>
            </a:r>
            <a:r>
              <a:rPr lang="ru-RU" sz="24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1932 году в селе Тюнтер ТАССР. </a:t>
            </a:r>
            <a:endParaRPr lang="ru-RU" sz="24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Окончил Казанский </a:t>
            </a:r>
            <a:r>
              <a:rPr lang="ru-RU" sz="24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финансово-экономический </a:t>
            </a:r>
            <a:endParaRPr lang="ru-RU" sz="24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институт. Возглавлял Комитет народного контроля</a:t>
            </a:r>
            <a:b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Вахитовского района, состоял на партийно-</a:t>
            </a:r>
          </a:p>
          <a:p>
            <a:pPr algn="r"/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государственной службе. Ветеран </a:t>
            </a:r>
            <a:r>
              <a:rPr lang="ru-RU" sz="24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труда. </a:t>
            </a:r>
            <a:endParaRPr lang="ru-RU" sz="24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 </a:t>
            </a:r>
            <a:r>
              <a:rPr lang="ru-RU" sz="24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Комитета ветеранов войны и военной службы </a:t>
            </a:r>
            <a:endParaRPr lang="ru-RU" sz="24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Вахитовского </a:t>
            </a:r>
            <a:r>
              <a:rPr lang="ru-RU" sz="24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Война застала Мудариса Исмагиловича в его родной деревне Тюнтер – </a:t>
            </a:r>
            <a:r>
              <a:rPr lang="ru-RU" sz="23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небольшом татарском поселении в марийских лесах. О войне в </a:t>
            </a:r>
            <a:r>
              <a:rPr lang="ru-RU" sz="2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деревне узнали </a:t>
            </a:r>
            <a:r>
              <a:rPr lang="ru-RU" sz="23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случайного прохожего, идущего из соседнего села и слышавшего сообщение по радио. Семьи с тревогой ожидали мобилизации. Сильнее всего тяготы войны семья Исмагиловых ощутила в 42-м году, когда мобилизовали сначала отца Мудариса Исмагиловича, а затем его старшего брата. Выживать в условиях войны становилось всё труднее. В деревне остались только женщины и подростки. Чем они могли заработать? Колхозу нечем было платить работникам – трудодни не оплачивались, основной задачей было обеспечение фронта хлебом. </a:t>
            </a:r>
          </a:p>
          <a:p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дети войны2\Исмагилов фото\исм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928670"/>
            <a:ext cx="2177695" cy="2907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858180" cy="642942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Окончив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43-м году начальную школу</a:t>
            </a:r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одиннадцатилетний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Мударис плёл </a:t>
            </a:r>
            <a:endParaRPr lang="ru-RU" sz="2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лапти и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 овец и коров, </a:t>
            </a:r>
            <a:endParaRPr lang="ru-RU" sz="2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двенадцати лет </a:t>
            </a:r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</a:t>
            </a: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трудовую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в колхозе: </a:t>
            </a:r>
            <a:endParaRPr lang="ru-RU" sz="2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другом-сверстником пахал и боронил на </a:t>
            </a:r>
            <a:endParaRPr lang="ru-RU" sz="2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лошадях колхозное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поле. Зимой же ребятам </a:t>
            </a:r>
            <a:endParaRPr lang="ru-RU" sz="29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доверяли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разносить почту</a:t>
            </a:r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9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сих пор Мударис Исмагилович вспоминает тяжесть военной почтальонской сумки, тяжёлой не от писем и газет, а от горя, которое мог принести треугольный конверт. </a:t>
            </a:r>
          </a:p>
          <a:p>
            <a:pPr algn="l"/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обошло горе утраты и семью Исмагиловых. На момент начала войны брат Мудариса Исмагиловича, </a:t>
            </a:r>
            <a:r>
              <a:rPr lang="ru-RU" sz="29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Ильяз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находился на срочной службе под Ленинградом, где и пропал без вести в начале войны. В своём последнем письме он писал, что фашисты стремительно наступают. Второй брат – </a:t>
            </a:r>
            <a:r>
              <a:rPr lang="ru-RU" sz="29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Юсуп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– служивший в </a:t>
            </a:r>
            <a:r>
              <a:rPr lang="ru-RU" sz="29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разведбатальоне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танкового корпуса, погиб в 42-м на Курской дуге. Отец </a:t>
            </a:r>
            <a:r>
              <a:rPr lang="ru-RU" sz="29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Мудариса </a:t>
            </a:r>
            <a:r>
              <a:rPr lang="ru-RU" sz="29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Исмагиловича – участник трёх войн (Первой мировой, Гражданской и Великой отечественной) – прошёл всю войну и при взятии Берлина получил ранение в голову. В родную деревню он вернулся тяжело больным. </a:t>
            </a:r>
          </a:p>
          <a:p>
            <a:endParaRPr lang="ru-RU" dirty="0"/>
          </a:p>
        </p:txBody>
      </p:sp>
      <p:pic>
        <p:nvPicPr>
          <p:cNvPr id="6" name="Рисунок 5" descr="C:\Users\User\Desktop\дети войны2\Исмагилов фото\исм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85728"/>
            <a:ext cx="3261974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85728"/>
            <a:ext cx="7786742" cy="635798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войны Мударис Исмагилович получил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среднее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в вечерней школе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соседнего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посёлка Мариец, затем заочно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окончил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Казанский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финансово-экономический</a:t>
            </a: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институт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Служил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армии – в авиационной части.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С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гордостью вспоминает Мударис Исмагилович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свой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трудовой путь: работал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финансовым</a:t>
            </a: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инспектором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нормировщиком на заводе, позже возглавлял Комитет народного контроля Вахитовского района, участвовал в деятельности партийных и профсоюзных организаций.   </a:t>
            </a:r>
          </a:p>
          <a:p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этом Мударис Исмагилович всегда отмечает, что трудиться его научило военное детство: </a:t>
            </a:r>
            <a:endParaRPr lang="ru-RU" sz="2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2200" b="1" i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Война прежде всего научила нас трудиться, преодолевать слабость. Именно благодаря такому тяжёлому трудовому детству из нашего поколения выходили сильные духом люди». </a:t>
            </a:r>
          </a:p>
          <a:p>
            <a:endParaRPr lang="ru-RU" dirty="0"/>
          </a:p>
        </p:txBody>
      </p:sp>
      <p:pic>
        <p:nvPicPr>
          <p:cNvPr id="6" name="Рисунок 5" descr="C:\Users\User\Desktop\дети войны2\Исмагилов фото\DSCN07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85728"/>
            <a:ext cx="221457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357166"/>
            <a:ext cx="7786742" cy="628654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Сейчас Мударис Исмагилович находится на заслуженном отдыхе, участвует в деятельности районного Совета ветеранов, живо интересуется историей своего рода</a:t>
            </a: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навестили Мудариса Исмагиловича и увидели, что его комната – настоящий семейный архив. Родословная, восстановленная Исмагиловым до 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века, насчитывает 12 поколений. Огромное генеалогическое древо занимает почётное место на стене над письменным столом. На столе же под стеклом заботливо собраны лучшие фотографии родственников – здесь есть и старые фотографии родителей и братьев Мудариса Исмагиловича, и уже современные фотографии внуков. </a:t>
            </a:r>
          </a:p>
          <a:p>
            <a:endParaRPr lang="ru-RU" dirty="0"/>
          </a:p>
        </p:txBody>
      </p:sp>
      <p:pic>
        <p:nvPicPr>
          <p:cNvPr id="6" name="Рисунок 5" descr="C:\Users\User\Desktop\дети войны2\Исмагилов фото\DSCN07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429132"/>
            <a:ext cx="3286148" cy="2229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\Desktop\дети войны2\Исмагилов фото\DSCN07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429132"/>
            <a:ext cx="350046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14290"/>
            <a:ext cx="7643866" cy="6429420"/>
          </a:xfrm>
        </p:spPr>
        <p:txBody>
          <a:bodyPr/>
          <a:lstStyle/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Отвечая на вопрос о его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любимых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фильмах о войне,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Мударис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Исмагилович снова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обращается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семейной истории: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Любимые фильмы – о взятии Берлина, там ранило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моего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отца, и о Курской дуге, где погиб брат». 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5" name="Picture 3" descr="E:\дети войны\Исмагилов Мударис Исмагилович\фотографии\DSCN07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14290"/>
            <a:ext cx="3254375" cy="2441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E:\дети войны\Исмагилов Мударис Исмагилович\фотографии\DSCN07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714752"/>
            <a:ext cx="3786182" cy="2839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E:\дети войны\Исмагилов Мударис Исмагилович\фотографии\DSCN07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3999" y="3714752"/>
            <a:ext cx="3809597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42852"/>
            <a:ext cx="7715304" cy="6572296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Михаил Михайлович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Плечной</a:t>
            </a:r>
          </a:p>
          <a:p>
            <a:r>
              <a:rPr lang="ru-RU" sz="2900" b="1" i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«Война </a:t>
            </a:r>
            <a:r>
              <a:rPr lang="ru-RU" sz="2900" b="1" i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научила нас любить свою </a:t>
            </a:r>
            <a:r>
              <a:rPr lang="ru-RU" sz="2900" b="1" i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страну…»</a:t>
            </a:r>
          </a:p>
          <a:p>
            <a:pPr algn="r"/>
            <a:endParaRPr lang="ru-RU" sz="20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Родился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 апреля 1933 года в </a:t>
            </a:r>
            <a:endParaRPr lang="ru-RU" sz="20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г.Старые Дороги Минской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Окончил КАИ. Трудовой стаж 52 года. </a:t>
            </a:r>
            <a:endParaRPr lang="ru-RU" sz="20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заводе "Электроприбор" прошел путь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</a:t>
            </a:r>
          </a:p>
          <a:p>
            <a:pPr algn="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техника-технолога до главного механика. </a:t>
            </a:r>
            <a:endParaRPr lang="ru-RU" sz="20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Заслуженный машиностроитель РТ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 algn="r"/>
            <a:endParaRPr lang="ru-RU" sz="20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июне 1941 года Михаил Михайлович окончил первый класс. Его семья жила в небольшом белорусском городке Старые Дороги, в большом одноэтажном деревенском доме. Шла тихая спокойная жизнь. Люди были убеждены, что если война и будет, то быстрая и на чужой территории – поэтому вторжение немецких войск, о котором жители Западной Белоруссии узнали не по радио, оказалось полной неожиданностью. </a:t>
            </a:r>
          </a:p>
          <a:p>
            <a:pPr algn="r"/>
            <a:endParaRPr lang="ru-RU" sz="20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9" name="Picture 5" descr="C:\Users\Мария\Desktop\70-летие победы\Дети Войны\дети войны\Плечной Михаил Михайлович\плечной фото\002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0000"/>
          </a:blip>
          <a:srcRect l="15720" t="7079" r="56165" b="54624"/>
          <a:stretch>
            <a:fillRect/>
          </a:stretch>
        </p:blipFill>
        <p:spPr bwMode="auto">
          <a:xfrm rot="16200000">
            <a:off x="1272738" y="1084660"/>
            <a:ext cx="2740872" cy="271464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1045</Words>
  <Application>Microsoft Office PowerPoint</Application>
  <PresentationFormat>Экран (4:3)</PresentationFormat>
  <Paragraphs>121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общеобразовательное учреждение «Гимназия №28» </vt:lpstr>
      <vt:lpstr> </vt:lpstr>
      <vt:lpstr>Юбилейный год, посвященный 70-летию Великой Победы, насыщен разнообразными мероприятиями во всех организациях города.   «Кто-то родом из детства, а я – из войны», – так называлась встреча двух поколений, которая состоялась в нашей гимназии №28.     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TGGPU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«Гимназия №28» </dc:title>
  <dc:creator>FF</dc:creator>
  <cp:lastModifiedBy>Мария</cp:lastModifiedBy>
  <cp:revision>19</cp:revision>
  <dcterms:created xsi:type="dcterms:W3CDTF">2014-11-26T18:51:22Z</dcterms:created>
  <dcterms:modified xsi:type="dcterms:W3CDTF">2014-11-27T12:53:03Z</dcterms:modified>
</cp:coreProperties>
</file>